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99" r:id="rId5"/>
    <p:sldId id="298" r:id="rId6"/>
    <p:sldId id="259" r:id="rId7"/>
    <p:sldId id="264" r:id="rId8"/>
    <p:sldId id="265" r:id="rId9"/>
    <p:sldId id="266" r:id="rId10"/>
    <p:sldId id="260" r:id="rId11"/>
    <p:sldId id="261" r:id="rId12"/>
    <p:sldId id="278" r:id="rId13"/>
    <p:sldId id="279" r:id="rId14"/>
    <p:sldId id="263" r:id="rId15"/>
    <p:sldId id="280" r:id="rId16"/>
    <p:sldId id="281" r:id="rId17"/>
    <p:sldId id="282" r:id="rId18"/>
    <p:sldId id="283" r:id="rId19"/>
    <p:sldId id="284" r:id="rId20"/>
    <p:sldId id="285" r:id="rId21"/>
    <p:sldId id="296" r:id="rId22"/>
    <p:sldId id="262" r:id="rId23"/>
    <p:sldId id="293" r:id="rId24"/>
    <p:sldId id="292" r:id="rId25"/>
    <p:sldId id="267" r:id="rId26"/>
    <p:sldId id="268" r:id="rId27"/>
    <p:sldId id="269" r:id="rId28"/>
    <p:sldId id="297" r:id="rId29"/>
    <p:sldId id="295" r:id="rId30"/>
    <p:sldId id="294" r:id="rId31"/>
    <p:sldId id="287" r:id="rId32"/>
    <p:sldId id="271" r:id="rId33"/>
    <p:sldId id="272" r:id="rId34"/>
    <p:sldId id="273" r:id="rId35"/>
    <p:sldId id="274" r:id="rId36"/>
    <p:sldId id="291" r:id="rId37"/>
    <p:sldId id="275" r:id="rId38"/>
    <p:sldId id="288" r:id="rId39"/>
    <p:sldId id="276" r:id="rId40"/>
    <p:sldId id="289" r:id="rId41"/>
    <p:sldId id="290" r:id="rId42"/>
    <p:sldId id="277" r:id="rId43"/>
    <p:sldId id="286"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p:restoredTop sz="94671"/>
  </p:normalViewPr>
  <p:slideViewPr>
    <p:cSldViewPr snapToGrid="0" snapToObjects="1">
      <p:cViewPr varScale="1">
        <p:scale>
          <a:sx n="52" d="100"/>
          <a:sy n="52" d="100"/>
        </p:scale>
        <p:origin x="108" y="4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76079803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556124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93579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16909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GB"/>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17255023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8991803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6810294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1211743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200520288"/>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40793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GB"/>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C633830-2244-49AE-BC4A-47F415C177C6}" type="datetimeFigureOut">
              <a:rPr lang="en-US" smtClean="0"/>
              <a:pPr/>
              <a:t>2/23/2016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4782705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670362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GB"/>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077930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602354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538287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1792807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3C633830-2244-49AE-BC4A-47F415C177C6}" type="datetimeFigureOut">
              <a:rPr lang="en-US" smtClean="0"/>
              <a:t>2/23/2016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smtClean="0"/>
              <a:t>‹#›</a:t>
            </a:fld>
            <a:endParaRPr lang="en-US" dirty="0"/>
          </a:p>
        </p:txBody>
      </p:sp>
    </p:spTree>
    <p:extLst>
      <p:ext uri="{BB962C8B-B14F-4D97-AF65-F5344CB8AC3E}">
        <p14:creationId xmlns:p14="http://schemas.microsoft.com/office/powerpoint/2010/main" val="36814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633830-2244-49AE-BC4A-47F415C177C6}" type="datetimeFigureOut">
              <a:rPr lang="en-US" smtClean="0"/>
              <a:pPr/>
              <a:t>2/23/2016</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AC27A5A-7290-4DE1-BA94-4BE8A8E57DCF}" type="slidenum">
              <a:rPr lang="en-US" smtClean="0"/>
              <a:pPr/>
              <a:t>‹#›</a:t>
            </a:fld>
            <a:endParaRPr lang="en-US" dirty="0"/>
          </a:p>
        </p:txBody>
      </p:sp>
    </p:spTree>
    <p:extLst>
      <p:ext uri="{BB962C8B-B14F-4D97-AF65-F5344CB8AC3E}">
        <p14:creationId xmlns:p14="http://schemas.microsoft.com/office/powerpoint/2010/main" val="8680679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2055" y="819115"/>
            <a:ext cx="9790386" cy="1246168"/>
          </a:xfrm>
        </p:spPr>
        <p:txBody>
          <a:bodyPr>
            <a:noAutofit/>
          </a:bodyPr>
          <a:lstStyle/>
          <a:p>
            <a:pPr algn="ctr"/>
            <a:r>
              <a:rPr lang="en-US" sz="6600">
                <a:latin typeface="Britannic Bold" charset="0"/>
                <a:ea typeface="Britannic Bold" charset="0"/>
                <a:cs typeface="Britannic Bold" charset="0"/>
              </a:rPr>
              <a:t>ZOMBIE: A SEARCH GAME</a:t>
            </a:r>
          </a:p>
        </p:txBody>
      </p:sp>
      <p:sp>
        <p:nvSpPr>
          <p:cNvPr id="3" name="Subtitle 2"/>
          <p:cNvSpPr>
            <a:spLocks noGrp="1"/>
          </p:cNvSpPr>
          <p:nvPr>
            <p:ph type="subTitle" idx="1"/>
          </p:nvPr>
        </p:nvSpPr>
        <p:spPr>
          <a:xfrm>
            <a:off x="1392173" y="3318854"/>
            <a:ext cx="3285378" cy="1875671"/>
          </a:xfrm>
        </p:spPr>
        <p:txBody>
          <a:bodyPr>
            <a:noAutofit/>
          </a:bodyPr>
          <a:lstStyle/>
          <a:p>
            <a:pPr algn="ctr"/>
            <a:r>
              <a:rPr lang="en-US" sz="2400" dirty="0">
                <a:latin typeface="Britannic Bold" charset="0"/>
                <a:ea typeface="Britannic Bold" charset="0"/>
                <a:cs typeface="Britannic Bold" charset="0"/>
              </a:rPr>
              <a:t>Matthew </a:t>
            </a:r>
            <a:r>
              <a:rPr lang="en-US" sz="2400" dirty="0" err="1">
                <a:latin typeface="Britannic Bold" charset="0"/>
                <a:ea typeface="Britannic Bold" charset="0"/>
                <a:cs typeface="Britannic Bold" charset="0"/>
              </a:rPr>
              <a:t>Cornetto</a:t>
            </a:r>
            <a:endParaRPr lang="en-US" sz="2400" dirty="0">
              <a:latin typeface="Britannic Bold" charset="0"/>
              <a:ea typeface="Britannic Bold" charset="0"/>
              <a:cs typeface="Britannic Bold" charset="0"/>
            </a:endParaRPr>
          </a:p>
          <a:p>
            <a:pPr algn="ctr"/>
            <a:r>
              <a:rPr lang="en-US" sz="2400" dirty="0">
                <a:latin typeface="Britannic Bold" charset="0"/>
                <a:ea typeface="Britannic Bold" charset="0"/>
                <a:cs typeface="Britannic Bold" charset="0"/>
              </a:rPr>
              <a:t>Hailey Stormy Cooper</a:t>
            </a:r>
          </a:p>
          <a:p>
            <a:pPr algn="ctr"/>
            <a:r>
              <a:rPr lang="en-US" sz="2400" dirty="0">
                <a:latin typeface="Britannic Bold" charset="0"/>
                <a:ea typeface="Britannic Bold" charset="0"/>
                <a:cs typeface="Britannic Bold" charset="0"/>
              </a:rPr>
              <a:t>Frances Ramirez</a:t>
            </a:r>
          </a:p>
          <a:p>
            <a:pPr algn="ctr"/>
            <a:r>
              <a:rPr lang="en-US" sz="2400" dirty="0" err="1">
                <a:latin typeface="Britannic Bold" charset="0"/>
                <a:ea typeface="Britannic Bold" charset="0"/>
                <a:cs typeface="Britannic Bold" charset="0"/>
              </a:rPr>
              <a:t>Tsvetan</a:t>
            </a:r>
            <a:r>
              <a:rPr lang="en-US" sz="2400" dirty="0">
                <a:latin typeface="Britannic Bold" charset="0"/>
                <a:ea typeface="Britannic Bold" charset="0"/>
                <a:cs typeface="Britannic Bold" charset="0"/>
              </a:rPr>
              <a:t> </a:t>
            </a:r>
            <a:r>
              <a:rPr lang="en-US" sz="2400" dirty="0" err="1">
                <a:latin typeface="Britannic Bold" charset="0"/>
                <a:ea typeface="Britannic Bold" charset="0"/>
                <a:cs typeface="Britannic Bold" charset="0"/>
              </a:rPr>
              <a:t>Rangelov</a:t>
            </a:r>
            <a:endParaRPr lang="en-US" sz="2400" dirty="0">
              <a:latin typeface="Britannic Bold" charset="0"/>
              <a:ea typeface="Britannic Bold" charset="0"/>
              <a:cs typeface="Britannic Bold"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27190" t="21191" r="2300" b="15014"/>
          <a:stretch/>
        </p:blipFill>
        <p:spPr>
          <a:xfrm>
            <a:off x="5738647" y="2601310"/>
            <a:ext cx="5123794" cy="3720662"/>
          </a:xfrm>
          <a:prstGeom prst="rect">
            <a:avLst/>
          </a:prstGeom>
        </p:spPr>
      </p:pic>
    </p:spTree>
    <p:extLst>
      <p:ext uri="{BB962C8B-B14F-4D97-AF65-F5344CB8AC3E}">
        <p14:creationId xmlns:p14="http://schemas.microsoft.com/office/powerpoint/2010/main" val="37693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400" b="1" dirty="0">
                <a:latin typeface="Britannic Bold" charset="0"/>
                <a:ea typeface="Britannic Bold" charset="0"/>
                <a:cs typeface="Britannic Bold" charset="0"/>
              </a:rPr>
              <a:t>High-level System Architecture</a:t>
            </a:r>
          </a:p>
        </p:txBody>
      </p:sp>
      <p:pic>
        <p:nvPicPr>
          <p:cNvPr id="19458" name="Picture 2" descr="C:\Users\Hailey\Desktop\WAD2\VE\Zombies\Zombie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100" y="1463674"/>
            <a:ext cx="11899900" cy="422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4194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915035"/>
          </a:xfrm>
        </p:spPr>
        <p:txBody>
          <a:bodyPr>
            <a:noAutofit/>
          </a:bodyPr>
          <a:lstStyle/>
          <a:p>
            <a:pPr algn="ctr"/>
            <a:r>
              <a:rPr lang="en-US" sz="4400" b="1" dirty="0">
                <a:latin typeface="Britannic Bold" charset="0"/>
                <a:ea typeface="Britannic Bold" charset="0"/>
                <a:cs typeface="Britannic Bold" charset="0"/>
              </a:rPr>
              <a:t>ER Diagram</a:t>
            </a:r>
          </a:p>
        </p:txBody>
      </p:sp>
      <p:sp>
        <p:nvSpPr>
          <p:cNvPr id="3" name="Content Placeholder 2"/>
          <p:cNvSpPr>
            <a:spLocks noGrp="1"/>
          </p:cNvSpPr>
          <p:nvPr>
            <p:ph idx="1"/>
          </p:nvPr>
        </p:nvSpPr>
        <p:spPr>
          <a:xfrm>
            <a:off x="1120000" y="3389585"/>
            <a:ext cx="10233800" cy="2787377"/>
          </a:xfrm>
        </p:spPr>
        <p:txBody>
          <a:bodyPr/>
          <a:lstStyle/>
          <a:p>
            <a:endParaRPr lang="en-US" dirty="0"/>
          </a:p>
        </p:txBody>
      </p:sp>
    </p:spTree>
    <p:extLst>
      <p:ext uri="{BB962C8B-B14F-4D97-AF65-F5344CB8AC3E}">
        <p14:creationId xmlns:p14="http://schemas.microsoft.com/office/powerpoint/2010/main" val="816105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131"/>
            <a:ext cx="10515600" cy="771697"/>
          </a:xfrm>
        </p:spPr>
        <p:txBody>
          <a:bodyPr>
            <a:normAutofit fontScale="90000"/>
          </a:bodyPr>
          <a:lstStyle/>
          <a:p>
            <a:pPr algn="ctr"/>
            <a:r>
              <a:rPr lang="en-US" dirty="0">
                <a:latin typeface="Britannic Bold" charset="0"/>
                <a:ea typeface="Britannic Bold" charset="0"/>
                <a:cs typeface="Britannic Bold" charset="0"/>
              </a:rPr>
              <a:t>SITEMAP</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6714" t="17931" r="15182" b="25747"/>
          <a:stretch/>
        </p:blipFill>
        <p:spPr>
          <a:xfrm>
            <a:off x="1277006" y="1103586"/>
            <a:ext cx="9884979" cy="5109324"/>
          </a:xfrm>
          <a:prstGeom prst="rect">
            <a:avLst/>
          </a:prstGeom>
        </p:spPr>
      </p:pic>
    </p:spTree>
    <p:extLst>
      <p:ext uri="{BB962C8B-B14F-4D97-AF65-F5344CB8AC3E}">
        <p14:creationId xmlns:p14="http://schemas.microsoft.com/office/powerpoint/2010/main" val="401249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58194"/>
          </a:xfrm>
        </p:spPr>
        <p:txBody>
          <a:bodyPr/>
          <a:lstStyle/>
          <a:p>
            <a:pPr algn="ctr"/>
            <a:r>
              <a:rPr lang="en-US" dirty="0">
                <a:latin typeface="Britannic Bold" charset="0"/>
                <a:ea typeface="Britannic Bold" charset="0"/>
                <a:cs typeface="Britannic Bold" charset="0"/>
              </a:rPr>
              <a:t>URL DESIGN</a:t>
            </a:r>
          </a:p>
        </p:txBody>
      </p:sp>
      <p:sp>
        <p:nvSpPr>
          <p:cNvPr id="3" name="Content Placeholder 2"/>
          <p:cNvSpPr>
            <a:spLocks noGrp="1"/>
          </p:cNvSpPr>
          <p:nvPr>
            <p:ph idx="1"/>
          </p:nvPr>
        </p:nvSpPr>
        <p:spPr/>
        <p:txBody>
          <a:bodyPr/>
          <a:lstStyle/>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endParaRPr lang="en-US" dirty="0">
              <a:latin typeface="Cambria" charset="0"/>
              <a:ea typeface="Cambria" charset="0"/>
              <a:cs typeface="Cambria" charset="0"/>
            </a:endParaRP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\about</a:t>
            </a: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\login</a:t>
            </a: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a:t>
            </a:r>
            <a:r>
              <a:rPr lang="en-US" dirty="0" err="1">
                <a:latin typeface="Cambria" charset="0"/>
                <a:ea typeface="Cambria" charset="0"/>
                <a:cs typeface="Cambria" charset="0"/>
              </a:rPr>
              <a:t>newuser</a:t>
            </a:r>
            <a:endParaRPr lang="en-US" dirty="0">
              <a:latin typeface="Cambria" charset="0"/>
              <a:ea typeface="Cambria" charset="0"/>
              <a:cs typeface="Cambria" charset="0"/>
            </a:endParaRP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\users\&lt;username&gt;</a:t>
            </a: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\&lt;username&gt;\edit</a:t>
            </a: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\game</a:t>
            </a:r>
          </a:p>
          <a:p>
            <a:r>
              <a:rPr lang="en-US" dirty="0">
                <a:latin typeface="Cambria" charset="0"/>
                <a:ea typeface="Cambria" charset="0"/>
                <a:cs typeface="Cambria" charset="0"/>
              </a:rPr>
              <a:t>https:\\</a:t>
            </a:r>
            <a:r>
              <a:rPr lang="en-US" dirty="0" err="1">
                <a:latin typeface="Cambria" charset="0"/>
                <a:ea typeface="Cambria" charset="0"/>
                <a:cs typeface="Cambria" charset="0"/>
              </a:rPr>
              <a:t>www.zombiesearch.com</a:t>
            </a:r>
            <a:r>
              <a:rPr lang="en-US" dirty="0">
                <a:latin typeface="Cambria" charset="0"/>
                <a:ea typeface="Cambria" charset="0"/>
                <a:cs typeface="Cambria" charset="0"/>
              </a:rPr>
              <a:t>\users\?u=&lt;username&gt;</a:t>
            </a:r>
          </a:p>
          <a:p>
            <a:endParaRPr lang="en-US" dirty="0">
              <a:latin typeface="Cambria" charset="0"/>
              <a:ea typeface="Cambria" charset="0"/>
              <a:cs typeface="Cambria" charset="0"/>
            </a:endParaRPr>
          </a:p>
          <a:p>
            <a:endParaRPr lang="en-US" dirty="0">
              <a:latin typeface="Cambria" charset="0"/>
              <a:ea typeface="Cambria" charset="0"/>
              <a:cs typeface="Cambria" charset="0"/>
            </a:endParaRPr>
          </a:p>
          <a:p>
            <a:endParaRPr lang="en-US" dirty="0">
              <a:latin typeface="Cambria" charset="0"/>
              <a:ea typeface="Cambria" charset="0"/>
              <a:cs typeface="Cambria" charset="0"/>
            </a:endParaRPr>
          </a:p>
          <a:p>
            <a:endParaRPr lang="en-US" dirty="0">
              <a:latin typeface="Cambria" charset="0"/>
              <a:ea typeface="Cambria" charset="0"/>
              <a:cs typeface="Cambria" charset="0"/>
            </a:endParaRPr>
          </a:p>
        </p:txBody>
      </p:sp>
    </p:spTree>
    <p:extLst>
      <p:ext uri="{BB962C8B-B14F-4D97-AF65-F5344CB8AC3E}">
        <p14:creationId xmlns:p14="http://schemas.microsoft.com/office/powerpoint/2010/main" val="1886688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9411" y="2403990"/>
            <a:ext cx="10515600" cy="1325563"/>
          </a:xfrm>
        </p:spPr>
        <p:txBody>
          <a:bodyPr>
            <a:normAutofit/>
          </a:bodyPr>
          <a:lstStyle/>
          <a:p>
            <a:pPr algn="ctr"/>
            <a:r>
              <a:rPr lang="en-US" sz="4400" b="1" dirty="0" err="1">
                <a:latin typeface="Britannic Bold" charset="0"/>
                <a:ea typeface="Britannic Bold" charset="0"/>
                <a:cs typeface="Britannic Bold" charset="0"/>
              </a:rPr>
              <a:t>WireFrame</a:t>
            </a:r>
            <a:r>
              <a:rPr lang="en-US" sz="4400" b="1" dirty="0">
                <a:latin typeface="Britannic Bold" charset="0"/>
                <a:ea typeface="Britannic Bold" charset="0"/>
                <a:cs typeface="Britannic Bold" charset="0"/>
              </a:rPr>
              <a:t>- initial design ideas</a:t>
            </a:r>
          </a:p>
        </p:txBody>
      </p:sp>
    </p:spTree>
    <p:extLst>
      <p:ext uri="{BB962C8B-B14F-4D97-AF65-F5344CB8AC3E}">
        <p14:creationId xmlns:p14="http://schemas.microsoft.com/office/powerpoint/2010/main" val="1677076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ailey\Desktop\WAD2\VE\Zombies\WireFrame\WireFrame_First\12751874_10205472586443049_264776999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1044" y="0"/>
            <a:ext cx="499950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599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ailey\Desktop\WAD2\VE\Zombies\WireFrame\WireFrame_First\12765546_10205472586523051_67292815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5700" y="38255"/>
            <a:ext cx="4641850" cy="681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72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Hailey\Desktop\WAD2\VE\Zombies\WireFrame\WireFrame_First\12772869_10205472586843059_582880970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0"/>
            <a:ext cx="5029200" cy="6987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624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Hailey\Desktop\WAD2\VE\Zombies\WireFrame\WireFrame_First\12751841_10205472587123066_1634317132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9816" y="0"/>
            <a:ext cx="4817833" cy="693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149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Hailey\Desktop\WAD2\VE\Zombies\WireFrame\WireFrame_First\12755309_10205472587763082_190866334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300" y="1166523"/>
            <a:ext cx="7397750" cy="4685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998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dirty="0">
                <a:latin typeface="Britannic Bold" charset="0"/>
                <a:ea typeface="Britannic Bold" charset="0"/>
                <a:cs typeface="Britannic Bold" charset="0"/>
              </a:rPr>
              <a:t>Briefing </a:t>
            </a:r>
          </a:p>
        </p:txBody>
      </p:sp>
      <p:sp>
        <p:nvSpPr>
          <p:cNvPr id="3" name="Content Placeholder 2"/>
          <p:cNvSpPr>
            <a:spLocks noGrp="1"/>
          </p:cNvSpPr>
          <p:nvPr>
            <p:ph idx="1"/>
          </p:nvPr>
        </p:nvSpPr>
        <p:spPr>
          <a:xfrm>
            <a:off x="520700" y="1690688"/>
            <a:ext cx="11315700" cy="4862512"/>
          </a:xfrm>
        </p:spPr>
        <p:txBody>
          <a:bodyPr>
            <a:normAutofit/>
          </a:bodyPr>
          <a:lstStyle/>
          <a:p>
            <a:pPr marL="0" indent="0" algn="just">
              <a:buNone/>
            </a:pPr>
            <a:r>
              <a:rPr lang="en-US" dirty="0">
                <a:latin typeface="Cambria" charset="0"/>
                <a:ea typeface="Cambria" charset="0"/>
                <a:cs typeface="Cambria" charset="0"/>
              </a:rPr>
              <a:t>This is a web based application implemented using the Python framework Django.  </a:t>
            </a:r>
          </a:p>
          <a:p>
            <a:pPr marL="0" indent="0" algn="just">
              <a:buNone/>
            </a:pPr>
            <a:r>
              <a:rPr lang="en-US" dirty="0">
                <a:latin typeface="Cambria" charset="0"/>
                <a:ea typeface="Cambria" charset="0"/>
                <a:cs typeface="Cambria" charset="0"/>
              </a:rPr>
              <a:t>This game is set at the beginning of the zombie apocalypse. The user will begin by searching for food, ammo and people to join their party. Throughout their searching, they will encounter zombies which they will have to fight or flee from. At the end of each day, their supply will be evaluated against their party size and people may leave if they have insufficient supplies. The game ends when either the entire party are killed by zombies or if you run out of food. </a:t>
            </a:r>
          </a:p>
          <a:p>
            <a:pPr marL="0" indent="0" algn="just">
              <a:buNone/>
            </a:pPr>
            <a:r>
              <a:rPr lang="en-US" dirty="0">
                <a:latin typeface="Cambria" charset="0"/>
                <a:ea typeface="Cambria" charset="0"/>
                <a:cs typeface="Cambria" charset="0"/>
              </a:rPr>
              <a:t>The main objective is to survive!</a:t>
            </a:r>
          </a:p>
        </p:txBody>
      </p:sp>
    </p:spTree>
    <p:extLst>
      <p:ext uri="{BB962C8B-B14F-4D97-AF65-F5344CB8AC3E}">
        <p14:creationId xmlns:p14="http://schemas.microsoft.com/office/powerpoint/2010/main" val="1169365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Hailey\Desktop\WAD2\VE\Zombies\WireFrame\WireFrame_First\12597066_10205472588163092_727584232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780634"/>
            <a:ext cx="7627068" cy="5105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39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49411" y="2403990"/>
            <a:ext cx="10515600" cy="1325563"/>
          </a:xfrm>
        </p:spPr>
        <p:txBody>
          <a:bodyPr>
            <a:normAutofit/>
          </a:bodyPr>
          <a:lstStyle/>
          <a:p>
            <a:pPr algn="ctr"/>
            <a:r>
              <a:rPr lang="en-US" sz="4400" b="1" dirty="0" err="1">
                <a:latin typeface="Britannic Bold" charset="0"/>
                <a:ea typeface="Britannic Bold" charset="0"/>
                <a:cs typeface="Britannic Bold" charset="0"/>
              </a:rPr>
              <a:t>WireFrame</a:t>
            </a:r>
            <a:r>
              <a:rPr lang="en-US" sz="4400" b="1" dirty="0">
                <a:latin typeface="Britannic Bold" charset="0"/>
                <a:ea typeface="Britannic Bold" charset="0"/>
                <a:cs typeface="Britannic Bold" charset="0"/>
              </a:rPr>
              <a:t>- First Mockup</a:t>
            </a:r>
          </a:p>
        </p:txBody>
      </p:sp>
    </p:spTree>
    <p:extLst>
      <p:ext uri="{BB962C8B-B14F-4D97-AF65-F5344CB8AC3E}">
        <p14:creationId xmlns:p14="http://schemas.microsoft.com/office/powerpoint/2010/main" val="24967682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730"/>
          <a:stretch/>
        </p:blipFill>
        <p:spPr>
          <a:xfrm>
            <a:off x="1435099" y="0"/>
            <a:ext cx="9376151" cy="6845496"/>
          </a:xfrm>
          <a:prstGeom prst="rect">
            <a:avLst/>
          </a:prstGeom>
        </p:spPr>
      </p:pic>
    </p:spTree>
    <p:extLst>
      <p:ext uri="{BB962C8B-B14F-4D97-AF65-F5344CB8AC3E}">
        <p14:creationId xmlns:p14="http://schemas.microsoft.com/office/powerpoint/2010/main" val="9270471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Hailey\Desktop\WAD2\VE\Zombies\WireFrame\WireFrame_final\LeaderBoard_Signed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662" y="0"/>
            <a:ext cx="1030797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461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Hailey\Desktop\WAD2\VE\Zombies\WireFrame\WireFrame_final\Instruc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262" y="0"/>
            <a:ext cx="10383838" cy="6897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183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004" y="0"/>
            <a:ext cx="10323759" cy="6858000"/>
          </a:xfrm>
          <a:prstGeom prst="rect">
            <a:avLst/>
          </a:prstGeom>
        </p:spPr>
      </p:pic>
    </p:spTree>
    <p:extLst>
      <p:ext uri="{BB962C8B-B14F-4D97-AF65-F5344CB8AC3E}">
        <p14:creationId xmlns:p14="http://schemas.microsoft.com/office/powerpoint/2010/main" val="3413073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31" y="0"/>
            <a:ext cx="10307973" cy="6858000"/>
          </a:xfrm>
          <a:prstGeom prst="rect">
            <a:avLst/>
          </a:prstGeom>
        </p:spPr>
      </p:pic>
    </p:spTree>
    <p:extLst>
      <p:ext uri="{BB962C8B-B14F-4D97-AF65-F5344CB8AC3E}">
        <p14:creationId xmlns:p14="http://schemas.microsoft.com/office/powerpoint/2010/main" val="1413686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912" y="-4546"/>
            <a:ext cx="9360588" cy="6862546"/>
          </a:xfrm>
          <a:prstGeom prst="rect">
            <a:avLst/>
          </a:prstGeom>
        </p:spPr>
      </p:pic>
    </p:spTree>
    <p:extLst>
      <p:ext uri="{BB962C8B-B14F-4D97-AF65-F5344CB8AC3E}">
        <p14:creationId xmlns:p14="http://schemas.microsoft.com/office/powerpoint/2010/main" val="15796796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Hailey\Downloads\Search_Resul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399" y="0"/>
            <a:ext cx="103342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841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Hailey\Desktop\WAD2\VE\Zombies\WireFrame\WireFrame_final\User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1" y="0"/>
            <a:ext cx="103237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73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9100" y="1811774"/>
            <a:ext cx="10515600" cy="1325563"/>
          </a:xfrm>
        </p:spPr>
        <p:txBody>
          <a:bodyPr>
            <a:noAutofit/>
          </a:bodyPr>
          <a:lstStyle/>
          <a:p>
            <a:pPr algn="ctr"/>
            <a:r>
              <a:rPr lang="en-US" sz="4400" b="1" dirty="0">
                <a:latin typeface="Britannic Bold" charset="0"/>
                <a:ea typeface="Britannic Bold" charset="0"/>
                <a:cs typeface="Britannic Bold" charset="0"/>
              </a:rPr>
              <a:t>Personas</a:t>
            </a:r>
          </a:p>
        </p:txBody>
      </p:sp>
      <p:sp>
        <p:nvSpPr>
          <p:cNvPr id="3" name="Content Placeholder 2"/>
          <p:cNvSpPr>
            <a:spLocks noGrp="1"/>
          </p:cNvSpPr>
          <p:nvPr>
            <p:ph idx="1"/>
          </p:nvPr>
        </p:nvSpPr>
        <p:spPr>
          <a:xfrm>
            <a:off x="1120000" y="3137337"/>
            <a:ext cx="10233800" cy="3039625"/>
          </a:xfrm>
        </p:spPr>
        <p:txBody>
          <a:bodyPr/>
          <a:lstStyle/>
          <a:p>
            <a:endParaRPr lang="en-US"/>
          </a:p>
        </p:txBody>
      </p:sp>
    </p:spTree>
    <p:extLst>
      <p:ext uri="{BB962C8B-B14F-4D97-AF65-F5344CB8AC3E}">
        <p14:creationId xmlns:p14="http://schemas.microsoft.com/office/powerpoint/2010/main" val="9297604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Hailey\Desktop\WAD2\VE\Zombies\WireFrame\WireFrame_final\User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1" y="0"/>
            <a:ext cx="1032375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7317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C:\Users\Hailey\Desktop\WAD2\VE\Zombies\WireFrame\WireFrame_final\Your_Profi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3" y="0"/>
            <a:ext cx="10333037" cy="6864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4993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717" y="0"/>
            <a:ext cx="10318460" cy="6858000"/>
          </a:xfrm>
          <a:prstGeom prst="rect">
            <a:avLst/>
          </a:prstGeom>
        </p:spPr>
      </p:pic>
    </p:spTree>
    <p:extLst>
      <p:ext uri="{BB962C8B-B14F-4D97-AF65-F5344CB8AC3E}">
        <p14:creationId xmlns:p14="http://schemas.microsoft.com/office/powerpoint/2010/main" val="1672858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705" y="7187"/>
            <a:ext cx="8554995" cy="6850813"/>
          </a:xfrm>
          <a:prstGeom prst="rect">
            <a:avLst/>
          </a:prstGeom>
        </p:spPr>
      </p:pic>
    </p:spTree>
    <p:extLst>
      <p:ext uri="{BB962C8B-B14F-4D97-AF65-F5344CB8AC3E}">
        <p14:creationId xmlns:p14="http://schemas.microsoft.com/office/powerpoint/2010/main" val="12757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98" y="0"/>
            <a:ext cx="8777601" cy="7037818"/>
          </a:xfrm>
          <a:prstGeom prst="rect">
            <a:avLst/>
          </a:prstGeom>
        </p:spPr>
      </p:pic>
    </p:spTree>
    <p:extLst>
      <p:ext uri="{BB962C8B-B14F-4D97-AF65-F5344CB8AC3E}">
        <p14:creationId xmlns:p14="http://schemas.microsoft.com/office/powerpoint/2010/main" val="1739990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904" y="0"/>
            <a:ext cx="8553333" cy="6858000"/>
          </a:xfrm>
          <a:prstGeom prst="rect">
            <a:avLst/>
          </a:prstGeom>
        </p:spPr>
      </p:pic>
    </p:spTree>
    <p:extLst>
      <p:ext uri="{BB962C8B-B14F-4D97-AF65-F5344CB8AC3E}">
        <p14:creationId xmlns:p14="http://schemas.microsoft.com/office/powerpoint/2010/main" val="21152104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Hailey\Desktop\WAD2\VE\Zombies\WireFrame\WireFrame_final\Street_Sear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774" y="0"/>
            <a:ext cx="8607425" cy="6908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8301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691" y="-1"/>
            <a:ext cx="8541609" cy="6848601"/>
          </a:xfrm>
          <a:prstGeom prst="rect">
            <a:avLst/>
          </a:prstGeom>
        </p:spPr>
      </p:pic>
    </p:spTree>
    <p:extLst>
      <p:ext uri="{BB962C8B-B14F-4D97-AF65-F5344CB8AC3E}">
        <p14:creationId xmlns:p14="http://schemas.microsoft.com/office/powerpoint/2010/main" val="1632737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Hailey\Desktop\WAD2\VE\Zombies\WireFrame\WireFrame_final\House_DropDow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600" y="-1"/>
            <a:ext cx="8610600" cy="6903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66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635" y="0"/>
            <a:ext cx="8566665" cy="6875539"/>
          </a:xfrm>
          <a:prstGeom prst="rect">
            <a:avLst/>
          </a:prstGeom>
        </p:spPr>
      </p:pic>
    </p:spTree>
    <p:extLst>
      <p:ext uri="{BB962C8B-B14F-4D97-AF65-F5344CB8AC3E}">
        <p14:creationId xmlns:p14="http://schemas.microsoft.com/office/powerpoint/2010/main" val="1934475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673359" y="0"/>
            <a:ext cx="10680441" cy="6824264"/>
          </a:xfrm>
        </p:spPr>
      </p:pic>
      <p:sp>
        <p:nvSpPr>
          <p:cNvPr id="4" name="Title 3"/>
          <p:cNvSpPr>
            <a:spLocks noGrp="1"/>
          </p:cNvSpPr>
          <p:nvPr>
            <p:ph type="title"/>
          </p:nvPr>
        </p:nvSpPr>
        <p:spPr/>
        <p:txBody>
          <a:bodyPr/>
          <a:lstStyle/>
          <a:p>
            <a:endParaRPr lang="en-GB"/>
          </a:p>
        </p:txBody>
      </p:sp>
    </p:spTree>
    <p:extLst>
      <p:ext uri="{BB962C8B-B14F-4D97-AF65-F5344CB8AC3E}">
        <p14:creationId xmlns:p14="http://schemas.microsoft.com/office/powerpoint/2010/main" val="1912558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Hailey\Desktop\WAD2\VE\Zombies\WireFrame\WireFrame_final\Room_Nothing_F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6352"/>
            <a:ext cx="8597900" cy="6893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95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Hailey\Desktop\WAD2\VE\Zombies\WireFrame\WireFrame_final\Room_already_sear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074" y="0"/>
            <a:ext cx="8543925" cy="685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9399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Hailey\Desktop\WAD2\VE\Zombies\WireFrame\WireFrame_final\Game_Zombi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975" y="0"/>
            <a:ext cx="854481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95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Hailey\Desktop\WAD2\VE\Zombies\WireFrame\WireFrame_final\Game_Ov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700" y="0"/>
            <a:ext cx="855333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410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400" b="1" dirty="0">
                <a:latin typeface="Britannic Bold" charset="0"/>
                <a:ea typeface="Britannic Bold" charset="0"/>
                <a:cs typeface="Britannic Bold" charset="0"/>
              </a:rPr>
              <a:t>Personas</a:t>
            </a:r>
          </a:p>
        </p:txBody>
      </p:sp>
      <p:pic>
        <p:nvPicPr>
          <p:cNvPr id="4" name="Content Placeholder 3"/>
          <p:cNvPicPr>
            <a:picLocks noGrp="1" noChangeAspect="1"/>
          </p:cNvPicPr>
          <p:nvPr>
            <p:ph idx="1"/>
          </p:nvPr>
        </p:nvPicPr>
        <p:blipFill>
          <a:blip r:embed="rId2"/>
          <a:stretch>
            <a:fillRect/>
          </a:stretch>
        </p:blipFill>
        <p:spPr>
          <a:xfrm>
            <a:off x="658499" y="0"/>
            <a:ext cx="10332118" cy="6858000"/>
          </a:xfrm>
        </p:spPr>
      </p:pic>
    </p:spTree>
    <p:extLst>
      <p:ext uri="{BB962C8B-B14F-4D97-AF65-F5344CB8AC3E}">
        <p14:creationId xmlns:p14="http://schemas.microsoft.com/office/powerpoint/2010/main" val="2372569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346" y="210066"/>
            <a:ext cx="10515600" cy="702147"/>
          </a:xfrm>
        </p:spPr>
        <p:txBody>
          <a:bodyPr>
            <a:normAutofit/>
          </a:bodyPr>
          <a:lstStyle/>
          <a:p>
            <a:pPr algn="ctr"/>
            <a:r>
              <a:rPr lang="en-US" sz="4400" b="1" dirty="0">
                <a:latin typeface="Britannic Bold" charset="0"/>
                <a:ea typeface="Britannic Bold" charset="0"/>
                <a:cs typeface="Britannic Bold" charset="0"/>
              </a:rPr>
              <a:t>Requirements</a:t>
            </a:r>
          </a:p>
        </p:txBody>
      </p:sp>
      <p:sp>
        <p:nvSpPr>
          <p:cNvPr id="3" name="Content Placeholder 2"/>
          <p:cNvSpPr>
            <a:spLocks noGrp="1"/>
          </p:cNvSpPr>
          <p:nvPr>
            <p:ph idx="1"/>
          </p:nvPr>
        </p:nvSpPr>
        <p:spPr>
          <a:xfrm>
            <a:off x="1021146" y="1059505"/>
            <a:ext cx="10233800" cy="5452505"/>
          </a:xfrm>
        </p:spPr>
        <p:txBody>
          <a:bodyPr>
            <a:normAutofit fontScale="92500" lnSpcReduction="20000"/>
          </a:bodyPr>
          <a:lstStyle/>
          <a:p>
            <a:pPr lvl="0"/>
            <a:r>
              <a:rPr lang="en-US" dirty="0">
                <a:latin typeface="Cambria" charset="0"/>
                <a:ea typeface="Cambria" charset="0"/>
                <a:cs typeface="Cambria" charset="0"/>
              </a:rPr>
              <a:t>Initiate Games that user play will and run them via a Python engine.</a:t>
            </a:r>
          </a:p>
          <a:p>
            <a:pPr lvl="1"/>
            <a:r>
              <a:rPr lang="en-US" dirty="0">
                <a:latin typeface="Cambria" charset="0"/>
                <a:ea typeface="Cambria" charset="0"/>
                <a:cs typeface="Cambria" charset="0"/>
              </a:rPr>
              <a:t>Display Street</a:t>
            </a:r>
          </a:p>
          <a:p>
            <a:pPr lvl="1"/>
            <a:r>
              <a:rPr lang="en-US" dirty="0">
                <a:latin typeface="Cambria" charset="0"/>
                <a:ea typeface="Cambria" charset="0"/>
                <a:cs typeface="Cambria" charset="0"/>
              </a:rPr>
              <a:t>Display day</a:t>
            </a:r>
          </a:p>
          <a:p>
            <a:pPr lvl="1"/>
            <a:r>
              <a:rPr lang="en-US" dirty="0">
                <a:latin typeface="Cambria" charset="0"/>
                <a:ea typeface="Cambria" charset="0"/>
                <a:cs typeface="Cambria" charset="0"/>
              </a:rPr>
              <a:t>Display player state: ammo, supplies, people in party, zombies killed and move points.</a:t>
            </a:r>
          </a:p>
          <a:p>
            <a:pPr lvl="1"/>
            <a:r>
              <a:rPr lang="en-US" dirty="0">
                <a:latin typeface="Cambria" charset="0"/>
                <a:ea typeface="Cambria" charset="0"/>
                <a:cs typeface="Cambria" charset="0"/>
              </a:rPr>
              <a:t>Display actions availed for play depending on where they are: street, house, room (normal), room (zombie infestation)</a:t>
            </a:r>
          </a:p>
          <a:p>
            <a:pPr lvl="1"/>
            <a:r>
              <a:rPr lang="en-US" dirty="0">
                <a:latin typeface="Cambria" charset="0"/>
                <a:ea typeface="Cambria" charset="0"/>
                <a:cs typeface="Cambria" charset="0"/>
              </a:rPr>
              <a:t>Player starts with a party of 1 and some supplies and ammo</a:t>
            </a:r>
          </a:p>
          <a:p>
            <a:pPr lvl="1"/>
            <a:r>
              <a:rPr lang="en-US" dirty="0">
                <a:latin typeface="Cambria" charset="0"/>
                <a:ea typeface="Cambria" charset="0"/>
                <a:cs typeface="Cambria" charset="0"/>
              </a:rPr>
              <a:t>Player can enter a house, or wait on the street. Entering the house costs movement points.</a:t>
            </a:r>
          </a:p>
          <a:p>
            <a:pPr lvl="1"/>
            <a:r>
              <a:rPr lang="en-US" dirty="0">
                <a:latin typeface="Cambria" charset="0"/>
                <a:ea typeface="Cambria" charset="0"/>
                <a:cs typeface="Cambria" charset="0"/>
              </a:rPr>
              <a:t>If player enters a house they can then search 1 of a variable number of rooms. In the room they can find supplies, ammo and people and possibly zombies. They can continue to search room or leave the house.</a:t>
            </a:r>
          </a:p>
          <a:p>
            <a:pPr lvl="2"/>
            <a:r>
              <a:rPr lang="en-US" dirty="0">
                <a:latin typeface="Cambria" charset="0"/>
                <a:ea typeface="Cambria" charset="0"/>
                <a:cs typeface="Cambria" charset="0"/>
              </a:rPr>
              <a:t>If the player encounters zombies the can: fight, wait or run.</a:t>
            </a:r>
          </a:p>
          <a:p>
            <a:pPr lvl="2"/>
            <a:r>
              <a:rPr lang="en-US" dirty="0">
                <a:latin typeface="Cambria" charset="0"/>
                <a:ea typeface="Cambria" charset="0"/>
                <a:cs typeface="Cambria" charset="0"/>
              </a:rPr>
              <a:t>If fight game engine determines outcome of fight based on number of people in party, number of zombies, and amount of ammo.</a:t>
            </a:r>
          </a:p>
          <a:p>
            <a:pPr lvl="3"/>
            <a:r>
              <a:rPr lang="en-US" dirty="0">
                <a:latin typeface="Cambria" charset="0"/>
                <a:ea typeface="Cambria" charset="0"/>
                <a:cs typeface="Cambria" charset="0"/>
              </a:rPr>
              <a:t>If number of number of party becomes zero, end game.</a:t>
            </a:r>
          </a:p>
          <a:p>
            <a:pPr lvl="3"/>
            <a:r>
              <a:rPr lang="en-US" dirty="0">
                <a:latin typeface="Cambria" charset="0"/>
                <a:ea typeface="Cambria" charset="0"/>
                <a:cs typeface="Cambria" charset="0"/>
              </a:rPr>
              <a:t>If run, player leaves.</a:t>
            </a:r>
          </a:p>
          <a:p>
            <a:pPr lvl="1"/>
            <a:r>
              <a:rPr lang="en-US" dirty="0">
                <a:latin typeface="Cambria" charset="0"/>
                <a:ea typeface="Cambria" charset="0"/>
                <a:cs typeface="Cambria" charset="0"/>
              </a:rPr>
              <a:t>Determine if people leave depending on supplies and number of people.</a:t>
            </a:r>
          </a:p>
          <a:p>
            <a:pPr lvl="1"/>
            <a:r>
              <a:rPr lang="en-US" dirty="0">
                <a:latin typeface="Cambria" charset="0"/>
                <a:ea typeface="Cambria" charset="0"/>
                <a:cs typeface="Cambria" charset="0"/>
              </a:rPr>
              <a:t>Determine if player dies at end of day.</a:t>
            </a:r>
          </a:p>
          <a:p>
            <a:endParaRPr lang="en-US" dirty="0">
              <a:latin typeface="Cambria" charset="0"/>
              <a:ea typeface="Cambria" charset="0"/>
              <a:cs typeface="Cambria" charset="0"/>
            </a:endParaRPr>
          </a:p>
        </p:txBody>
      </p:sp>
    </p:spTree>
    <p:extLst>
      <p:ext uri="{BB962C8B-B14F-4D97-AF65-F5344CB8AC3E}">
        <p14:creationId xmlns:p14="http://schemas.microsoft.com/office/powerpoint/2010/main" val="90571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346" y="210066"/>
            <a:ext cx="10515600" cy="702147"/>
          </a:xfrm>
        </p:spPr>
        <p:txBody>
          <a:bodyPr>
            <a:normAutofit/>
          </a:bodyPr>
          <a:lstStyle/>
          <a:p>
            <a:pPr algn="ctr"/>
            <a:r>
              <a:rPr lang="en-US" sz="4400" b="1" dirty="0">
                <a:latin typeface="Britannic Bold" charset="0"/>
                <a:ea typeface="Britannic Bold" charset="0"/>
                <a:cs typeface="Britannic Bold" charset="0"/>
              </a:rPr>
              <a:t>Requirements</a:t>
            </a:r>
          </a:p>
        </p:txBody>
      </p:sp>
      <p:sp>
        <p:nvSpPr>
          <p:cNvPr id="3" name="Content Placeholder 2"/>
          <p:cNvSpPr>
            <a:spLocks noGrp="1"/>
          </p:cNvSpPr>
          <p:nvPr>
            <p:ph idx="1"/>
          </p:nvPr>
        </p:nvSpPr>
        <p:spPr>
          <a:xfrm>
            <a:off x="1021146" y="1059505"/>
            <a:ext cx="10233800" cy="5452505"/>
          </a:xfrm>
        </p:spPr>
        <p:txBody>
          <a:bodyPr>
            <a:normAutofit/>
          </a:bodyPr>
          <a:lstStyle/>
          <a:p>
            <a:pPr lvl="0"/>
            <a:r>
              <a:rPr lang="en-US" dirty="0">
                <a:latin typeface="Cambria" charset="0"/>
                <a:ea typeface="Cambria" charset="0"/>
                <a:cs typeface="Cambria" charset="0"/>
              </a:rPr>
              <a:t>Maintain and update Profile(s)</a:t>
            </a:r>
          </a:p>
          <a:p>
            <a:pPr lvl="1"/>
            <a:r>
              <a:rPr lang="en-US" dirty="0">
                <a:latin typeface="Cambria" charset="0"/>
                <a:ea typeface="Cambria" charset="0"/>
                <a:cs typeface="Cambria" charset="0"/>
              </a:rPr>
              <a:t>Display profile picture</a:t>
            </a:r>
          </a:p>
          <a:p>
            <a:pPr lvl="1"/>
            <a:r>
              <a:rPr lang="en-US" dirty="0">
                <a:latin typeface="Cambria" charset="0"/>
                <a:ea typeface="Cambria" charset="0"/>
                <a:cs typeface="Cambria" charset="0"/>
              </a:rPr>
              <a:t>Show games played</a:t>
            </a:r>
          </a:p>
          <a:p>
            <a:pPr lvl="1"/>
            <a:r>
              <a:rPr lang="en-US" dirty="0">
                <a:latin typeface="Cambria" charset="0"/>
                <a:ea typeface="Cambria" charset="0"/>
                <a:cs typeface="Cambria" charset="0"/>
              </a:rPr>
              <a:t>Show handle</a:t>
            </a:r>
          </a:p>
          <a:p>
            <a:pPr lvl="1"/>
            <a:r>
              <a:rPr lang="en-US" dirty="0">
                <a:latin typeface="Cambria" charset="0"/>
                <a:ea typeface="Cambria" charset="0"/>
                <a:cs typeface="Cambria" charset="0"/>
              </a:rPr>
              <a:t>Show average, best day(s)</a:t>
            </a:r>
          </a:p>
          <a:p>
            <a:pPr lvl="1"/>
            <a:r>
              <a:rPr lang="en-US" dirty="0">
                <a:latin typeface="Cambria" charset="0"/>
                <a:ea typeface="Cambria" charset="0"/>
                <a:cs typeface="Cambria" charset="0"/>
              </a:rPr>
              <a:t>Show zombies killed, average, highest number killed in a game, *number of zombies killed in all games.</a:t>
            </a:r>
          </a:p>
          <a:p>
            <a:pPr lvl="1"/>
            <a:r>
              <a:rPr lang="en-US" dirty="0">
                <a:latin typeface="Cambria" charset="0"/>
                <a:ea typeface="Cambria" charset="0"/>
                <a:cs typeface="Cambria" charset="0"/>
              </a:rPr>
              <a:t>Show Achievements </a:t>
            </a:r>
          </a:p>
          <a:p>
            <a:pPr lvl="1"/>
            <a:r>
              <a:rPr lang="en-US" dirty="0">
                <a:latin typeface="Cambria" charset="0"/>
                <a:ea typeface="Cambria" charset="0"/>
                <a:cs typeface="Cambria" charset="0"/>
              </a:rPr>
              <a:t>Change player information</a:t>
            </a:r>
          </a:p>
        </p:txBody>
      </p:sp>
    </p:spTree>
    <p:extLst>
      <p:ext uri="{BB962C8B-B14F-4D97-AF65-F5344CB8AC3E}">
        <p14:creationId xmlns:p14="http://schemas.microsoft.com/office/powerpoint/2010/main" val="1037446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346" y="210066"/>
            <a:ext cx="10515600" cy="702147"/>
          </a:xfrm>
        </p:spPr>
        <p:txBody>
          <a:bodyPr>
            <a:normAutofit/>
          </a:bodyPr>
          <a:lstStyle/>
          <a:p>
            <a:pPr algn="ctr"/>
            <a:r>
              <a:rPr lang="en-US" sz="4400" b="1" dirty="0">
                <a:latin typeface="Britannic Bold" charset="0"/>
                <a:ea typeface="Britannic Bold" charset="0"/>
                <a:cs typeface="Britannic Bold" charset="0"/>
              </a:rPr>
              <a:t>Requirements</a:t>
            </a:r>
          </a:p>
        </p:txBody>
      </p:sp>
      <p:sp>
        <p:nvSpPr>
          <p:cNvPr id="3" name="Content Placeholder 2"/>
          <p:cNvSpPr>
            <a:spLocks noGrp="1"/>
          </p:cNvSpPr>
          <p:nvPr>
            <p:ph idx="1"/>
          </p:nvPr>
        </p:nvSpPr>
        <p:spPr>
          <a:xfrm>
            <a:off x="1021146" y="1059505"/>
            <a:ext cx="10233800" cy="5452505"/>
          </a:xfrm>
        </p:spPr>
        <p:txBody>
          <a:bodyPr>
            <a:normAutofit/>
          </a:bodyPr>
          <a:lstStyle/>
          <a:p>
            <a:pPr lvl="0"/>
            <a:r>
              <a:rPr lang="en-US" dirty="0">
                <a:latin typeface="Cambria" charset="0"/>
                <a:ea typeface="Cambria" charset="0"/>
                <a:cs typeface="Cambria" charset="0"/>
              </a:rPr>
              <a:t>Achievements (badges) will be in 4 categories and further broken down into additional ranking levels: Bronze, Silver, and Gold. </a:t>
            </a:r>
          </a:p>
          <a:p>
            <a:pPr lvl="1"/>
            <a:r>
              <a:rPr lang="en-US" dirty="0">
                <a:latin typeface="Cambria" charset="0"/>
                <a:ea typeface="Cambria" charset="0"/>
                <a:cs typeface="Cambria" charset="0"/>
              </a:rPr>
              <a:t>*When a User gets an achievement, offer the ability to notify via Facebook/Twitter</a:t>
            </a:r>
          </a:p>
          <a:p>
            <a:pPr lvl="1"/>
            <a:r>
              <a:rPr lang="en-US" dirty="0">
                <a:latin typeface="Cambria" charset="0"/>
                <a:ea typeface="Cambria" charset="0"/>
                <a:cs typeface="Cambria" charset="0"/>
              </a:rPr>
              <a:t>Killer number of zombies killed.</a:t>
            </a:r>
          </a:p>
          <a:p>
            <a:pPr lvl="2"/>
            <a:r>
              <a:rPr lang="en-US" dirty="0">
                <a:latin typeface="Cambria" charset="0"/>
                <a:ea typeface="Cambria" charset="0"/>
                <a:cs typeface="Cambria" charset="0"/>
              </a:rPr>
              <a:t>This is in 3 levels: 10, 20, 50</a:t>
            </a:r>
          </a:p>
          <a:p>
            <a:pPr lvl="1"/>
            <a:r>
              <a:rPr lang="en-US" dirty="0">
                <a:latin typeface="Cambria" charset="0"/>
                <a:ea typeface="Cambria" charset="0"/>
                <a:cs typeface="Cambria" charset="0"/>
              </a:rPr>
              <a:t>Stamina how many games played.</a:t>
            </a:r>
          </a:p>
          <a:p>
            <a:pPr lvl="2"/>
            <a:r>
              <a:rPr lang="en-US" dirty="0">
                <a:latin typeface="Cambria" charset="0"/>
                <a:ea typeface="Cambria" charset="0"/>
                <a:cs typeface="Cambria" charset="0"/>
              </a:rPr>
              <a:t>This is in 3 levels: 5, 10s, 20</a:t>
            </a:r>
          </a:p>
          <a:p>
            <a:pPr lvl="1"/>
            <a:r>
              <a:rPr lang="en-US" dirty="0">
                <a:latin typeface="Cambria" charset="0"/>
                <a:ea typeface="Cambria" charset="0"/>
                <a:cs typeface="Cambria" charset="0"/>
              </a:rPr>
              <a:t>Party number of people in a party.</a:t>
            </a:r>
          </a:p>
          <a:p>
            <a:pPr lvl="2"/>
            <a:r>
              <a:rPr lang="en-US" dirty="0">
                <a:latin typeface="Cambria" charset="0"/>
                <a:ea typeface="Cambria" charset="0"/>
                <a:cs typeface="Cambria" charset="0"/>
              </a:rPr>
              <a:t>This is in 3 levels: 5, 10, 20</a:t>
            </a:r>
          </a:p>
          <a:p>
            <a:pPr lvl="1"/>
            <a:r>
              <a:rPr lang="en-US" dirty="0">
                <a:latin typeface="Cambria" charset="0"/>
                <a:ea typeface="Cambria" charset="0"/>
                <a:cs typeface="Cambria" charset="0"/>
              </a:rPr>
              <a:t>Survivalist number of days survived.</a:t>
            </a:r>
          </a:p>
          <a:p>
            <a:pPr lvl="2"/>
            <a:r>
              <a:rPr lang="en-US" dirty="0">
                <a:latin typeface="Cambria" charset="0"/>
                <a:ea typeface="Cambria" charset="0"/>
                <a:cs typeface="Cambria" charset="0"/>
              </a:rPr>
              <a:t>This is in 3 levels: 5, 10, 20</a:t>
            </a:r>
          </a:p>
        </p:txBody>
      </p:sp>
    </p:spTree>
    <p:extLst>
      <p:ext uri="{BB962C8B-B14F-4D97-AF65-F5344CB8AC3E}">
        <p14:creationId xmlns:p14="http://schemas.microsoft.com/office/powerpoint/2010/main" val="1292562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346" y="210066"/>
            <a:ext cx="10515600" cy="702147"/>
          </a:xfrm>
        </p:spPr>
        <p:txBody>
          <a:bodyPr>
            <a:normAutofit/>
          </a:bodyPr>
          <a:lstStyle/>
          <a:p>
            <a:pPr algn="ctr"/>
            <a:r>
              <a:rPr lang="en-US" sz="4400" b="1" dirty="0">
                <a:latin typeface="Britannic Bold" charset="0"/>
                <a:ea typeface="Britannic Bold" charset="0"/>
                <a:cs typeface="Britannic Bold" charset="0"/>
              </a:rPr>
              <a:t>Requirements</a:t>
            </a:r>
          </a:p>
        </p:txBody>
      </p:sp>
      <p:sp>
        <p:nvSpPr>
          <p:cNvPr id="3" name="Content Placeholder 2"/>
          <p:cNvSpPr>
            <a:spLocks noGrp="1"/>
          </p:cNvSpPr>
          <p:nvPr>
            <p:ph idx="1"/>
          </p:nvPr>
        </p:nvSpPr>
        <p:spPr>
          <a:xfrm>
            <a:off x="1021146" y="1059505"/>
            <a:ext cx="10233800" cy="5452505"/>
          </a:xfrm>
        </p:spPr>
        <p:txBody>
          <a:bodyPr>
            <a:normAutofit fontScale="85000" lnSpcReduction="20000"/>
          </a:bodyPr>
          <a:lstStyle/>
          <a:p>
            <a:pPr lvl="0"/>
            <a:r>
              <a:rPr lang="en-US" dirty="0">
                <a:latin typeface="Cambria" charset="0"/>
                <a:ea typeface="Cambria" charset="0"/>
                <a:cs typeface="Cambria" charset="0"/>
              </a:rPr>
              <a:t>Maintain and display a Leaderboard</a:t>
            </a:r>
          </a:p>
          <a:p>
            <a:pPr lvl="1"/>
            <a:r>
              <a:rPr lang="en-US" dirty="0">
                <a:latin typeface="Cambria" charset="0"/>
                <a:ea typeface="Cambria" charset="0"/>
                <a:cs typeface="Cambria" charset="0"/>
              </a:rPr>
              <a:t>Show top 20 Users by days survived</a:t>
            </a:r>
          </a:p>
          <a:p>
            <a:pPr lvl="1"/>
            <a:r>
              <a:rPr lang="en-US" dirty="0">
                <a:latin typeface="Cambria" charset="0"/>
                <a:ea typeface="Cambria" charset="0"/>
                <a:cs typeface="Cambria" charset="0"/>
              </a:rPr>
              <a:t>Show top 20 Users by number of zombies killed </a:t>
            </a:r>
          </a:p>
          <a:p>
            <a:pPr lvl="0"/>
            <a:r>
              <a:rPr lang="en-US" dirty="0">
                <a:latin typeface="Cambria" charset="0"/>
                <a:ea typeface="Cambria" charset="0"/>
                <a:cs typeface="Cambria" charset="0"/>
              </a:rPr>
              <a:t>Users</a:t>
            </a:r>
          </a:p>
          <a:p>
            <a:pPr lvl="1"/>
            <a:r>
              <a:rPr lang="en-US" dirty="0">
                <a:latin typeface="Cambria" charset="0"/>
                <a:ea typeface="Cambria" charset="0"/>
                <a:cs typeface="Cambria" charset="0"/>
              </a:rPr>
              <a:t> Guest</a:t>
            </a:r>
          </a:p>
          <a:p>
            <a:pPr lvl="2"/>
            <a:r>
              <a:rPr lang="en-US" dirty="0">
                <a:latin typeface="Cambria" charset="0"/>
                <a:ea typeface="Cambria" charset="0"/>
                <a:cs typeface="Cambria" charset="0"/>
              </a:rPr>
              <a:t>Read instructions</a:t>
            </a:r>
          </a:p>
          <a:p>
            <a:pPr lvl="2"/>
            <a:r>
              <a:rPr lang="en-US" dirty="0">
                <a:latin typeface="Cambria" charset="0"/>
                <a:ea typeface="Cambria" charset="0"/>
                <a:cs typeface="Cambria" charset="0"/>
              </a:rPr>
              <a:t>View Leaderboard</a:t>
            </a:r>
          </a:p>
          <a:p>
            <a:pPr lvl="2"/>
            <a:r>
              <a:rPr lang="en-US" dirty="0">
                <a:latin typeface="Cambria" charset="0"/>
                <a:ea typeface="Cambria" charset="0"/>
                <a:cs typeface="Cambria" charset="0"/>
              </a:rPr>
              <a:t>*Search for a user</a:t>
            </a:r>
          </a:p>
          <a:p>
            <a:pPr lvl="2"/>
            <a:r>
              <a:rPr lang="en-US" dirty="0">
                <a:latin typeface="Cambria" charset="0"/>
                <a:ea typeface="Cambria" charset="0"/>
                <a:cs typeface="Cambria" charset="0"/>
              </a:rPr>
              <a:t>Register as user. *Can use site settings or register via Facebook/Twitter</a:t>
            </a:r>
          </a:p>
          <a:p>
            <a:pPr lvl="1"/>
            <a:r>
              <a:rPr lang="en-US" dirty="0">
                <a:latin typeface="Cambria" charset="0"/>
                <a:ea typeface="Cambria" charset="0"/>
                <a:cs typeface="Cambria" charset="0"/>
              </a:rPr>
              <a:t>Registered User</a:t>
            </a:r>
          </a:p>
          <a:p>
            <a:pPr lvl="2"/>
            <a:r>
              <a:rPr lang="en-US" dirty="0">
                <a:latin typeface="Cambria" charset="0"/>
                <a:ea typeface="Cambria" charset="0"/>
                <a:cs typeface="Cambria" charset="0"/>
              </a:rPr>
              <a:t>Login</a:t>
            </a:r>
          </a:p>
          <a:p>
            <a:pPr lvl="3"/>
            <a:r>
              <a:rPr lang="en-US" dirty="0">
                <a:latin typeface="Cambria" charset="0"/>
                <a:ea typeface="Cambria" charset="0"/>
                <a:cs typeface="Cambria" charset="0"/>
              </a:rPr>
              <a:t>*Via site or Facebook/Twitter</a:t>
            </a:r>
          </a:p>
          <a:p>
            <a:pPr lvl="2"/>
            <a:r>
              <a:rPr lang="en-US" dirty="0">
                <a:latin typeface="Cambria" charset="0"/>
                <a:ea typeface="Cambria" charset="0"/>
                <a:cs typeface="Cambria" charset="0"/>
              </a:rPr>
              <a:t>Logout</a:t>
            </a:r>
          </a:p>
          <a:p>
            <a:pPr lvl="2"/>
            <a:r>
              <a:rPr lang="en-US" dirty="0">
                <a:latin typeface="Cambria" charset="0"/>
                <a:ea typeface="Cambria" charset="0"/>
                <a:cs typeface="Cambria" charset="0"/>
              </a:rPr>
              <a:t>Read instructions</a:t>
            </a:r>
          </a:p>
          <a:p>
            <a:pPr lvl="2"/>
            <a:r>
              <a:rPr lang="en-US" dirty="0">
                <a:latin typeface="Cambria" charset="0"/>
                <a:ea typeface="Cambria" charset="0"/>
                <a:cs typeface="Cambria" charset="0"/>
              </a:rPr>
              <a:t>View leaderboard</a:t>
            </a:r>
          </a:p>
          <a:p>
            <a:pPr lvl="2"/>
            <a:r>
              <a:rPr lang="en-US" dirty="0">
                <a:latin typeface="Cambria" charset="0"/>
                <a:ea typeface="Cambria" charset="0"/>
                <a:cs typeface="Cambria" charset="0"/>
              </a:rPr>
              <a:t>*Search user</a:t>
            </a:r>
          </a:p>
          <a:p>
            <a:pPr lvl="2"/>
            <a:r>
              <a:rPr lang="en-US" dirty="0">
                <a:latin typeface="Cambria" charset="0"/>
                <a:ea typeface="Cambria" charset="0"/>
                <a:cs typeface="Cambria" charset="0"/>
              </a:rPr>
              <a:t>View and change their profile</a:t>
            </a:r>
          </a:p>
          <a:p>
            <a:pPr lvl="2"/>
            <a:r>
              <a:rPr lang="en-US" dirty="0">
                <a:latin typeface="Cambria" charset="0"/>
                <a:ea typeface="Cambria" charset="0"/>
                <a:cs typeface="Cambria" charset="0"/>
              </a:rPr>
              <a:t>Start New Game, Save, Resume</a:t>
            </a:r>
          </a:p>
          <a:p>
            <a:pPr marL="0" indent="0">
              <a:buNone/>
            </a:pPr>
            <a:r>
              <a:rPr lang="en-US" dirty="0">
                <a:latin typeface="Cambria" charset="0"/>
                <a:ea typeface="Cambria" charset="0"/>
                <a:cs typeface="Cambria" charset="0"/>
              </a:rPr>
              <a:t>* Marks team added features.</a:t>
            </a:r>
          </a:p>
        </p:txBody>
      </p:sp>
    </p:spTree>
    <p:extLst>
      <p:ext uri="{BB962C8B-B14F-4D97-AF65-F5344CB8AC3E}">
        <p14:creationId xmlns:p14="http://schemas.microsoft.com/office/powerpoint/2010/main" val="111444487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549</TotalTime>
  <Words>633</Words>
  <Application>Microsoft Office PowerPoint</Application>
  <PresentationFormat>Widescreen</PresentationFormat>
  <Paragraphs>82</Paragraphs>
  <Slides>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Arial</vt:lpstr>
      <vt:lpstr>Britannic Bold</vt:lpstr>
      <vt:lpstr>Cambria</vt:lpstr>
      <vt:lpstr>Corbel</vt:lpstr>
      <vt:lpstr>Depth</vt:lpstr>
      <vt:lpstr>ZOMBIE: A SEARCH GAME</vt:lpstr>
      <vt:lpstr>Briefing </vt:lpstr>
      <vt:lpstr>Personas</vt:lpstr>
      <vt:lpstr>PowerPoint Presentation</vt:lpstr>
      <vt:lpstr>Personas</vt:lpstr>
      <vt:lpstr>Requirements</vt:lpstr>
      <vt:lpstr>Requirements</vt:lpstr>
      <vt:lpstr>Requirements</vt:lpstr>
      <vt:lpstr>Requirements</vt:lpstr>
      <vt:lpstr>High-level System Architecture</vt:lpstr>
      <vt:lpstr>ER Diagram</vt:lpstr>
      <vt:lpstr>SITEMAP</vt:lpstr>
      <vt:lpstr>URL DESIGN</vt:lpstr>
      <vt:lpstr>WireFrame- initial design ideas</vt:lpstr>
      <vt:lpstr>PowerPoint Presentation</vt:lpstr>
      <vt:lpstr>PowerPoint Presentation</vt:lpstr>
      <vt:lpstr>PowerPoint Presentation</vt:lpstr>
      <vt:lpstr>PowerPoint Presentation</vt:lpstr>
      <vt:lpstr>PowerPoint Presentation</vt:lpstr>
      <vt:lpstr>PowerPoint Presentation</vt:lpstr>
      <vt:lpstr>WireFrame- First Mockup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ZOMBIE: A SEARCH      GAME</dc:title>
  <dc:creator>Frances Ramirez</dc:creator>
  <cp:lastModifiedBy>Tsvetan</cp:lastModifiedBy>
  <cp:revision>27</cp:revision>
  <dcterms:created xsi:type="dcterms:W3CDTF">2016-02-21T17:53:38Z</dcterms:created>
  <dcterms:modified xsi:type="dcterms:W3CDTF">2016-02-23T05:51:17Z</dcterms:modified>
</cp:coreProperties>
</file>